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Open Sauce" panose="020B0604020202020204" charset="0"/>
      <p:regular r:id="rId25"/>
    </p:embeddedFont>
    <p:embeddedFont>
      <p:font typeface="Open Sauce Light" panose="020B0604020202020204" charset="0"/>
      <p:regular r:id="rId26"/>
    </p:embeddedFont>
    <p:embeddedFont>
      <p:font typeface="Open Sauce Semi-Bold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786" b="778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481642" y="4371352"/>
            <a:ext cx="7324716" cy="719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ASSIST CONTROL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88361" y="8201025"/>
            <a:ext cx="7511278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825">
                <a:solidFill>
                  <a:srgbClr val="FFFFFF"/>
                </a:solidFill>
                <a:latin typeface="Open Sauce Light"/>
              </a:rPr>
              <a:t>GRUPO 5 - MASTERS CODE</a:t>
            </a:r>
          </a:p>
          <a:p>
            <a:pPr algn="ctr">
              <a:lnSpc>
                <a:spcPts val="4200"/>
              </a:lnSpc>
            </a:pPr>
            <a:r>
              <a:rPr lang="en-US" sz="3000" spc="825">
                <a:solidFill>
                  <a:srgbClr val="FFFFFF"/>
                </a:solidFill>
                <a:latin typeface="Open Sauce Light"/>
              </a:rPr>
              <a:t>2023B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800373" y="962025"/>
            <a:ext cx="668725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825">
                <a:solidFill>
                  <a:srgbClr val="FFFFFF"/>
                </a:solidFill>
                <a:latin typeface="Open Sauce Light"/>
              </a:rPr>
              <a:t>PROGRAMACIÓN II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15389" y="1358656"/>
            <a:ext cx="13457222" cy="7569687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4/ PROTOTIPADO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2462503" y="1385158"/>
            <a:ext cx="13362994" cy="751668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4/ PROTOTIPADO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15389" y="1358656"/>
            <a:ext cx="13457222" cy="7569687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4/ PROTOTIPADO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15389" y="1358656"/>
            <a:ext cx="13457222" cy="7569687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4/ PROTOTIPADO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15389" y="1358656"/>
            <a:ext cx="13457222" cy="7569687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4/ PROTOTIPADO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15389" y="1358656"/>
            <a:ext cx="13457222" cy="7569687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4/ PROTOTIPADO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15389" y="1358656"/>
            <a:ext cx="13457222" cy="7569687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4/ PROTOTIPADO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15389" y="1358656"/>
            <a:ext cx="13457222" cy="7569687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4/ PROTOTIPADO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15389" y="1358656"/>
            <a:ext cx="13457222" cy="7569687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4/ PROTOTIPADO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786" b="778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575125" y="4377309"/>
            <a:ext cx="5137750" cy="1446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8"/>
              </a:lnSpc>
            </a:pPr>
            <a:r>
              <a:rPr lang="en-US" sz="4170" spc="1146">
                <a:solidFill>
                  <a:srgbClr val="FFFFFF"/>
                </a:solidFill>
                <a:latin typeface="Open Sauce Semi-Bold"/>
              </a:rPr>
              <a:t>MUCHAS GRACIAS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800373" y="8276452"/>
            <a:ext cx="7558031" cy="1047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6"/>
              </a:lnSpc>
            </a:pPr>
            <a:r>
              <a:rPr lang="en-US" sz="3004" spc="826">
                <a:solidFill>
                  <a:srgbClr val="FFFFFF"/>
                </a:solidFill>
                <a:latin typeface="Open Sauce Light"/>
              </a:rPr>
              <a:t>GRUPO 5 - MASTERS CODE</a:t>
            </a:r>
          </a:p>
          <a:p>
            <a:pPr algn="ctr">
              <a:lnSpc>
                <a:spcPts val="4206"/>
              </a:lnSpc>
            </a:pPr>
            <a:r>
              <a:rPr lang="en-US" sz="3004" spc="826">
                <a:solidFill>
                  <a:srgbClr val="FFFFFF"/>
                </a:solidFill>
                <a:latin typeface="Open Sauce Light"/>
              </a:rPr>
              <a:t>2023B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800373" y="962025"/>
            <a:ext cx="668725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825">
                <a:solidFill>
                  <a:srgbClr val="FFFFFF"/>
                </a:solidFill>
                <a:latin typeface="Open Sauce Light"/>
              </a:rPr>
              <a:t>PROGRAMACIÓN II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143500"/>
            <a:ext cx="8317387" cy="5143500"/>
            <a:chOff x="0" y="0"/>
            <a:chExt cx="11089849" cy="6858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415" b="3415"/>
            <a:stretch>
              <a:fillRect/>
            </a:stretch>
          </p:blipFill>
          <p:spPr>
            <a:xfrm>
              <a:off x="0" y="0"/>
              <a:ext cx="11089849" cy="6858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8326912" y="-170272"/>
            <a:ext cx="10099642" cy="10627543"/>
            <a:chOff x="0" y="0"/>
            <a:chExt cx="2659988" cy="279902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59988" cy="2799024"/>
            </a:xfrm>
            <a:custGeom>
              <a:avLst/>
              <a:gdLst/>
              <a:ahLst/>
              <a:cxnLst/>
              <a:rect l="l" t="t" r="r" b="b"/>
              <a:pathLst>
                <a:path w="2659988" h="2799024">
                  <a:moveTo>
                    <a:pt x="0" y="0"/>
                  </a:moveTo>
                  <a:lnTo>
                    <a:pt x="2659988" y="0"/>
                  </a:lnTo>
                  <a:lnTo>
                    <a:pt x="2659988" y="2799024"/>
                  </a:lnTo>
                  <a:lnTo>
                    <a:pt x="0" y="279902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659988" cy="28275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6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789363"/>
            <a:ext cx="372543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825">
                <a:solidFill>
                  <a:srgbClr val="FFFFFF"/>
                </a:solidFill>
                <a:latin typeface="Open Sauce Semi-Bold"/>
              </a:rPr>
              <a:t>INDICE DE CONTENIDOS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77583" y="3042467"/>
            <a:ext cx="7463637" cy="255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480"/>
              </a:lnSpc>
              <a:buFont typeface="Arial"/>
              <a:buChar char="•"/>
            </a:pPr>
            <a:r>
              <a:rPr lang="en-US" sz="3200" spc="880">
                <a:solidFill>
                  <a:srgbClr val="092852"/>
                </a:solidFill>
                <a:latin typeface="Open Sauce Semi-Bold"/>
              </a:rPr>
              <a:t>INTRODUCCIÓN</a:t>
            </a:r>
          </a:p>
          <a:p>
            <a:pPr marL="690881" lvl="1" indent="-345440">
              <a:lnSpc>
                <a:spcPts val="4480"/>
              </a:lnSpc>
              <a:buFont typeface="Arial"/>
              <a:buChar char="•"/>
            </a:pPr>
            <a:r>
              <a:rPr lang="en-US" sz="3200" spc="880">
                <a:solidFill>
                  <a:srgbClr val="092852"/>
                </a:solidFill>
                <a:latin typeface="Open Sauce Semi-Bold"/>
              </a:rPr>
              <a:t>USE CASE</a:t>
            </a:r>
          </a:p>
          <a:p>
            <a:pPr marL="690881" lvl="1" indent="-345440">
              <a:lnSpc>
                <a:spcPts val="4480"/>
              </a:lnSpc>
              <a:buFont typeface="Arial"/>
              <a:buChar char="•"/>
            </a:pPr>
            <a:r>
              <a:rPr lang="en-US" sz="3200" spc="880">
                <a:solidFill>
                  <a:srgbClr val="092852"/>
                </a:solidFill>
                <a:latin typeface="Open Sauce Semi-Bold"/>
              </a:rPr>
              <a:t>DIAGRAMA DE CLASES</a:t>
            </a:r>
          </a:p>
          <a:p>
            <a:pPr marL="690881" lvl="1" indent="-345440">
              <a:lnSpc>
                <a:spcPts val="4480"/>
              </a:lnSpc>
              <a:buFont typeface="Arial"/>
              <a:buChar char="•"/>
            </a:pPr>
            <a:r>
              <a:rPr lang="en-US" sz="3200" spc="880">
                <a:solidFill>
                  <a:srgbClr val="092852"/>
                </a:solidFill>
                <a:latin typeface="Open Sauce Semi-Bold"/>
              </a:rPr>
              <a:t>PROTOTIPADO</a:t>
            </a:r>
          </a:p>
          <a:p>
            <a:pPr>
              <a:lnSpc>
                <a:spcPts val="2520"/>
              </a:lnSpc>
            </a:pPr>
            <a:r>
              <a:rPr lang="en-US" sz="1800" spc="495">
                <a:solidFill>
                  <a:srgbClr val="092852"/>
                </a:solidFill>
                <a:latin typeface="Open Sauce Semi-Bold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81642" y="4371352"/>
            <a:ext cx="7324716" cy="719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1/ INTRODUCCIÓN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144000" cy="10287000"/>
            <a:chOff x="0" y="0"/>
            <a:chExt cx="12192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0388" r="20388"/>
            <a:stretch>
              <a:fillRect/>
            </a:stretch>
          </p:blipFill>
          <p:spPr>
            <a:xfrm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9144000" y="0"/>
            <a:ext cx="9144000" cy="10287000"/>
            <a:chOff x="0" y="0"/>
            <a:chExt cx="2408296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9980645" y="1886008"/>
            <a:ext cx="7470711" cy="6514985"/>
          </a:xfrm>
          <a:custGeom>
            <a:avLst/>
            <a:gdLst/>
            <a:ahLst/>
            <a:cxnLst/>
            <a:rect l="l" t="t" r="r" b="b"/>
            <a:pathLst>
              <a:path w="7470711" h="6514985">
                <a:moveTo>
                  <a:pt x="0" y="0"/>
                </a:moveTo>
                <a:lnTo>
                  <a:pt x="7470710" y="0"/>
                </a:lnTo>
                <a:lnTo>
                  <a:pt x="7470710" y="6514984"/>
                </a:lnTo>
                <a:lnTo>
                  <a:pt x="0" y="65149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808413"/>
            <a:ext cx="45343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1/ INTRODUCCIÓN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FFFFFF"/>
                </a:solidFill>
                <a:latin typeface="Open Sauce Semi-Bold"/>
              </a:rPr>
              <a:t>ASSIST CONTROL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2033539"/>
            <a:ext cx="6036000" cy="616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99"/>
              </a:lnSpc>
            </a:pPr>
            <a:r>
              <a:rPr lang="en-US" sz="2499">
                <a:solidFill>
                  <a:srgbClr val="092852"/>
                </a:solidFill>
                <a:latin typeface="Open Sauce"/>
              </a:rPr>
              <a:t>Es una app que dispone de funcionalidades para registrar la entrada y salida de empleados de una determinada empresa mediante un sistema biométrico. </a:t>
            </a:r>
          </a:p>
          <a:p>
            <a:pPr algn="just">
              <a:lnSpc>
                <a:spcPts val="3799"/>
              </a:lnSpc>
            </a:pPr>
            <a:r>
              <a:rPr lang="en-US" sz="2499">
                <a:solidFill>
                  <a:srgbClr val="092852"/>
                </a:solidFill>
                <a:latin typeface="Open Sauce"/>
              </a:rPr>
              <a:t>Si es un administrador, la app debe permitir añadir, modificar y eliminar a un empleado. Además, mostrar la lista de empleados y mostrar el registro de asistencias de acuerdo a una fecha establecida, donde se puede modificar la asistencia de cada empleado en caso de ser necesario.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81642" y="4352302"/>
            <a:ext cx="7324716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spc="1375">
                <a:solidFill>
                  <a:srgbClr val="FFFFFF"/>
                </a:solidFill>
                <a:latin typeface="Open Sauce Semi-Bold"/>
              </a:rPr>
              <a:t>2/ USE CASE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91504" y="1230688"/>
            <a:ext cx="12704991" cy="8027612"/>
          </a:xfrm>
          <a:custGeom>
            <a:avLst/>
            <a:gdLst/>
            <a:ahLst/>
            <a:cxnLst/>
            <a:rect l="l" t="t" r="r" b="b"/>
            <a:pathLst>
              <a:path w="12704991" h="8027612">
                <a:moveTo>
                  <a:pt x="0" y="0"/>
                </a:moveTo>
                <a:lnTo>
                  <a:pt x="12704992" y="0"/>
                </a:lnTo>
                <a:lnTo>
                  <a:pt x="12704992" y="8027612"/>
                </a:lnTo>
                <a:lnTo>
                  <a:pt x="0" y="8027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08413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2/ USE CASE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81642" y="4352302"/>
            <a:ext cx="7324716" cy="174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spc="1375">
                <a:solidFill>
                  <a:srgbClr val="FFFFFF"/>
                </a:solidFill>
                <a:latin typeface="Open Sauce Semi-Bold"/>
              </a:rPr>
              <a:t>3/ DIAGRAMA DE CLASES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54896" y="661214"/>
            <a:ext cx="13578208" cy="8964573"/>
          </a:xfrm>
          <a:custGeom>
            <a:avLst/>
            <a:gdLst/>
            <a:ahLst/>
            <a:cxnLst/>
            <a:rect l="l" t="t" r="r" b="b"/>
            <a:pathLst>
              <a:path w="13578208" h="8964573">
                <a:moveTo>
                  <a:pt x="0" y="0"/>
                </a:moveTo>
                <a:lnTo>
                  <a:pt x="13578208" y="0"/>
                </a:lnTo>
                <a:lnTo>
                  <a:pt x="13578208" y="8964572"/>
                </a:lnTo>
                <a:lnTo>
                  <a:pt x="0" y="89645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32667"/>
            <a:ext cx="65155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3/ DIAGRAMA DE CLASES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63653" y="9690940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ASSIST CONTROL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81642" y="4371352"/>
            <a:ext cx="7324716" cy="719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4/ PROTOTIPADO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188</Words>
  <Application>Microsoft Office PowerPoint</Application>
  <PresentationFormat>Personalizado</PresentationFormat>
  <Paragraphs>45</Paragraphs>
  <Slides>19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Calibri</vt:lpstr>
      <vt:lpstr>Open Sauce</vt:lpstr>
      <vt:lpstr>Open Sauce Semi-Bold</vt:lpstr>
      <vt:lpstr>Arial</vt:lpstr>
      <vt:lpstr>Open Sauce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proyecto fin de grado profesional en color azul</dc:title>
  <dc:creator>User</dc:creator>
  <cp:lastModifiedBy>EDISON FABRICIO VERA AREVALO</cp:lastModifiedBy>
  <cp:revision>2</cp:revision>
  <dcterms:created xsi:type="dcterms:W3CDTF">2006-08-16T00:00:00Z</dcterms:created>
  <dcterms:modified xsi:type="dcterms:W3CDTF">2024-02-23T02:19:30Z</dcterms:modified>
  <dc:identifier>DAF5UdARkfQ</dc:identifier>
</cp:coreProperties>
</file>

<file path=docProps/thumbnail.jpeg>
</file>